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Store Locations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treemap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gauge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tableEx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cfe05d3a-36f2-408e-b921-b3cd68576373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f309492a686142ac" /><Relationship Type="http://schemas.openxmlformats.org/officeDocument/2006/relationships/slideLayout" Target="/ppt/slideLayouts/slideLayout8.xml" Id="R976c53f73e2b4794" /><Relationship Type="http://schemas.openxmlformats.org/officeDocument/2006/relationships/hyperlink" Target="https://app.powerbi.com/groups/me/reports/cfe05d3a-36f2-408e-b921-b3cd68576373/?pbi_source=PowerPoint" TargetMode="External" Id="RelId0" /><Relationship Type="http://schemas.openxmlformats.org/officeDocument/2006/relationships/image" Target="/ppt/media/image4.png" Id="imgId85978180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5ff3ecc1276d40eb" /><Relationship Type="http://schemas.openxmlformats.org/officeDocument/2006/relationships/slideLayout" Target="/ppt/slideLayouts/slideLayout8.xml" Id="Rd69278cc751742d2" /><Relationship Type="http://schemas.openxmlformats.org/officeDocument/2006/relationships/hyperlink" Target="https://app.powerbi.com/groups/me/reports/cfe05d3a-36f2-408e-b921-b3cd68576373/?pbi_source=PowerPoint" TargetMode="External" Id="RelId1" /><Relationship Type="http://schemas.openxmlformats.org/officeDocument/2006/relationships/image" Target="/ppt/media/image5.png" Id="imgId85978182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c27122aedaa844c5" /><Relationship Type="http://schemas.openxmlformats.org/officeDocument/2006/relationships/slideLayout" Target="/ppt/slideLayouts/slideLayout8.xml" Id="Rb25bea042ef04509" /><Relationship Type="http://schemas.openxmlformats.org/officeDocument/2006/relationships/hyperlink" Target="https://app.powerbi.com/groups/me/reports/cfe05d3a-36f2-408e-b921-b3cd68576373/?pbi_source=PowerPoint" TargetMode="External" Id="RelId2" /><Relationship Type="http://schemas.openxmlformats.org/officeDocument/2006/relationships/image" Target="/ppt/media/image6.png" Id="imgId85978181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South Retail Analysis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11/4/2023 2:59:26 PM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11/1/2023 4:49:59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ableEx ,Store Locations ,gauge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85978180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Overview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treemap ,barChart ,tableEx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8597818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Category and Buyer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gauge ,map ,tableEx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8597818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Territory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